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in a blue striped shirt&#10;&#10;AI-generated content may be incorrect.">
            <a:extLst>
              <a:ext uri="{FF2B5EF4-FFF2-40B4-BE49-F238E27FC236}">
                <a16:creationId xmlns:a16="http://schemas.microsoft.com/office/drawing/2014/main" id="{8D34D6E7-9778-E276-5FAF-F280F0035B5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0806" b="10806"/>
          <a:stretch>
            <a:fillRect/>
          </a:stretch>
        </p:blipFill>
        <p:spPr>
          <a:xfrm>
            <a:off x="622207" y="1412710"/>
            <a:ext cx="1940493" cy="1732596"/>
          </a:xfrm>
        </p:spPr>
      </p:pic>
      <p:pic>
        <p:nvPicPr>
          <p:cNvPr id="35" name="Picture Placeholder 34" descr="A person wearing a hat and smiling&#10;&#10;AI-generated content may be incorrect.">
            <a:extLst>
              <a:ext uri="{FF2B5EF4-FFF2-40B4-BE49-F238E27FC236}">
                <a16:creationId xmlns:a16="http://schemas.microsoft.com/office/drawing/2014/main" id="{8767349D-8168-3E64-5691-62C9F193BB9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2117" b="2117"/>
          <a:stretch>
            <a:fillRect/>
          </a:stretch>
        </p:blipFill>
        <p:spPr/>
      </p:pic>
      <p:pic>
        <p:nvPicPr>
          <p:cNvPr id="37" name="Picture Placeholder 36" descr="A group of people in white dresses&#10;&#10;AI-generated content may be incorrect.">
            <a:extLst>
              <a:ext uri="{FF2B5EF4-FFF2-40B4-BE49-F238E27FC236}">
                <a16:creationId xmlns:a16="http://schemas.microsoft.com/office/drawing/2014/main" id="{CAC2818D-4DBB-0EEA-92F2-A9431F1299B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11086" r="11086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With family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T</a:t>
            </a: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2530459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4A4A49"/>
                </a:solidFill>
                <a:latin typeface="Century Gothic" panose="020F0302020204030204"/>
              </a:rPr>
              <a:t>Shipping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</a:t>
            </a:r>
            <a:r>
              <a:rPr lang="en-US" sz="1200" dirty="0">
                <a:solidFill>
                  <a:srgbClr val="4A4A49"/>
                </a:solidFill>
                <a:latin typeface="Century Gothic" panose="020F0302020204030204"/>
              </a:rPr>
              <a:t>Manager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(</a:t>
            </a:r>
            <a:r>
              <a:rPr lang="en-US" sz="1200" dirty="0">
                <a:solidFill>
                  <a:srgbClr val="4A4A49"/>
                </a:solidFill>
                <a:latin typeface="Century Gothic" panose="020F0302020204030204"/>
              </a:rPr>
              <a:t>Cashew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)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15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Allship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Logistics Ghana Ltd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5232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To align myself with OFI values, teamwork and 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career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growth.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My wife and kids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Reading, indoor games, hanging out with family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Fufu with light soup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Any good gospel music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7841372" y="3671636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John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lang="en-US" sz="1600" dirty="0" err="1">
                <a:solidFill>
                  <a:srgbClr val="FFFFFF"/>
                </a:solidFill>
                <a:latin typeface="Century Gothic" panose="020F0302020204030204"/>
              </a:rPr>
              <a:t>Clinson</a:t>
            </a:r>
            <a:r>
              <a:rPr lang="en-US" sz="1600" dirty="0">
                <a:solidFill>
                  <a:srgbClr val="FFFFFF"/>
                </a:solidFill>
                <a:latin typeface="Century Gothic" panose="020F0302020204030204"/>
              </a:rPr>
              <a:t> Nyarko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rgbClr val="FFFFFF"/>
                </a:solidFill>
                <a:latin typeface="Century Gothic" panose="020F0302020204030204"/>
              </a:rPr>
              <a:t>“ 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prefer to be called John’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66172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0" dirty="0">
                <a:solidFill>
                  <a:srgbClr val="FFFFFF"/>
                </a:solidFill>
                <a:latin typeface="Century Gothic" panose="020F0302020204030204"/>
              </a:rPr>
              <a:t>I like taking exercise each morning, crack jokes with the family, coworkers.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70064">
                  <a:lumMod val="20000"/>
                  <a:lumOff val="80000"/>
                </a:srgbClr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10009</TotalTime>
  <Words>152</Words>
  <Application>Microsoft Office PowerPoint</Application>
  <PresentationFormat>Widescreen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John Nyarko</cp:lastModifiedBy>
  <cp:revision>83</cp:revision>
  <dcterms:created xsi:type="dcterms:W3CDTF">2022-11-27T12:58:00Z</dcterms:created>
  <dcterms:modified xsi:type="dcterms:W3CDTF">2025-07-06T12:34:55Z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